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6" r:id="rId4"/>
    <p:sldId id="267" r:id="rId5"/>
    <p:sldId id="271" r:id="rId6"/>
    <p:sldId id="268" r:id="rId7"/>
    <p:sldId id="269" r:id="rId8"/>
    <p:sldId id="270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 autoAdjust="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78935-18B5-4BD0-914F-6FC265DF36F7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33615" y="533400"/>
            <a:ext cx="723826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sr-Latn-CS" sz="3600" b="1" dirty="0">
              <a:latin typeface="Times New Roman" pitchFamily="18" charset="0"/>
            </a:endParaRPr>
          </a:p>
          <a:p>
            <a:pPr algn="ctr"/>
            <a:r>
              <a:rPr lang="sr-Latn-CS" sz="3600" b="1" dirty="0" smtClean="0">
                <a:latin typeface="Times New Roman" pitchFamily="18" charset="0"/>
              </a:rPr>
              <a:t>PLAN PREZENTACIJE</a:t>
            </a:r>
          </a:p>
          <a:p>
            <a:pPr algn="ctr"/>
            <a:r>
              <a:rPr lang="sr-Latn-CS" sz="3600" b="1" dirty="0" smtClean="0">
                <a:latin typeface="Times New Roman" pitchFamily="18" charset="0"/>
              </a:rPr>
              <a:t>ALTERNATIVNIH</a:t>
            </a:r>
            <a:endParaRPr lang="sr-Latn-CS" sz="3600" b="1" dirty="0">
              <a:latin typeface="Times New Roman" pitchFamily="18" charset="0"/>
            </a:endParaRPr>
          </a:p>
          <a:p>
            <a:pPr algn="ctr"/>
            <a:r>
              <a:rPr lang="sr-Latn-CS" sz="3600" b="1" dirty="0">
                <a:latin typeface="Times New Roman" pitchFamily="18" charset="0"/>
              </a:rPr>
              <a:t> I </a:t>
            </a:r>
          </a:p>
          <a:p>
            <a:pPr algn="ctr"/>
            <a:r>
              <a:rPr lang="sr-Latn-CS" sz="3600" b="1" dirty="0">
                <a:latin typeface="Times New Roman" pitchFamily="18" charset="0"/>
              </a:rPr>
              <a:t>IZBORNIH PREDMETA</a:t>
            </a:r>
          </a:p>
          <a:p>
            <a:pPr algn="ctr">
              <a:buFont typeface="Wingdings" pitchFamily="2" charset="2"/>
              <a:buNone/>
            </a:pPr>
            <a:endParaRPr lang="sr-Latn-CS" sz="3600" b="1" dirty="0"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- ŠKOLSKA 201</a:t>
            </a:r>
            <a:r>
              <a:rPr lang="x-none" sz="36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x-none" sz="36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x-none" sz="36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. GODINA -</a:t>
            </a:r>
          </a:p>
          <a:p>
            <a:pPr algn="ctr"/>
            <a:endParaRPr lang="sr-Latn-CS" sz="3600" b="1" dirty="0">
              <a:latin typeface="Times New Roman" pitchFamily="18" charset="0"/>
            </a:endParaRPr>
          </a:p>
          <a:p>
            <a:pPr algn="ctr"/>
            <a:endParaRPr lang="sr-Latn-CS" sz="3600" b="1" dirty="0">
              <a:latin typeface="Times New Roman" pitchFamily="18" charset="0"/>
            </a:endParaRPr>
          </a:p>
          <a:p>
            <a:pPr algn="ctr"/>
            <a:endParaRPr lang="sr-Latn-CS" sz="3600" b="1" dirty="0">
              <a:latin typeface="Times New Roman" pitchFamily="18" charset="0"/>
            </a:endParaRPr>
          </a:p>
          <a:p>
            <a:pPr algn="ctr"/>
            <a:r>
              <a:rPr lang="x-none" sz="2400" b="1" dirty="0" smtClean="0">
                <a:latin typeface="Times New Roman" pitchFamily="18" charset="0"/>
              </a:rPr>
              <a:t>ČETVRTAK, 27</a:t>
            </a:r>
            <a:r>
              <a:rPr lang="sr-Latn-CS" sz="2400" b="1" dirty="0" smtClean="0">
                <a:latin typeface="Times New Roman" pitchFamily="18" charset="0"/>
              </a:rPr>
              <a:t>.09.201</a:t>
            </a:r>
            <a:r>
              <a:rPr lang="en-US" sz="2400" b="1" dirty="0" smtClean="0">
                <a:latin typeface="Times New Roman" pitchFamily="18" charset="0"/>
              </a:rPr>
              <a:t>8</a:t>
            </a:r>
            <a:r>
              <a:rPr lang="sr-Latn-CS" sz="2400" b="1" dirty="0" smtClean="0">
                <a:latin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1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381000"/>
            <a:ext cx="9372600" cy="1554162"/>
          </a:xfrm>
        </p:spPr>
        <p:txBody>
          <a:bodyPr/>
          <a:lstStyle/>
          <a:p>
            <a:pPr eaLnBrk="1" hangingPunct="1"/>
            <a:r>
              <a:rPr lang="sr-Latn-CS" sz="3600" b="1" dirty="0" smtClean="0"/>
              <a:t>PREZENTACIJA ALTERNATIVNIH PREDMETA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068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93725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461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381000" y="1066800"/>
            <a:ext cx="335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sr-Latn-CS" sz="2400" b="1" dirty="0"/>
              <a:t>II GODINA </a:t>
            </a:r>
            <a:r>
              <a:rPr lang="en-US" sz="2400" b="1" dirty="0" smtClean="0"/>
              <a:t>– </a:t>
            </a:r>
            <a:r>
              <a:rPr lang="en-US" sz="2400" b="1" dirty="0" err="1" smtClean="0"/>
              <a:t>ISiT</a:t>
            </a:r>
            <a:endParaRPr lang="en-US" sz="2400" dirty="0"/>
          </a:p>
        </p:txBody>
      </p:sp>
      <p:graphicFrame>
        <p:nvGraphicFramePr>
          <p:cNvPr id="11" name="Group 4"/>
          <p:cNvGraphicFramePr>
            <a:graphicFrameLocks noGrp="1"/>
          </p:cNvGraphicFramePr>
          <p:nvPr/>
        </p:nvGraphicFramePr>
        <p:xfrm>
          <a:off x="228600" y="1676400"/>
          <a:ext cx="8675751" cy="1455738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DISKRETNE MATEMATIČKE STRUKTURE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B103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NUMERIČKA ANALIZA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B103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381000" y="3512403"/>
            <a:ext cx="4954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sr-Latn-CS" sz="2400" b="1" dirty="0" smtClean="0"/>
              <a:t>III </a:t>
            </a:r>
            <a:r>
              <a:rPr lang="sr-Latn-CS" sz="2400" b="1" dirty="0"/>
              <a:t>GODINA </a:t>
            </a:r>
            <a:r>
              <a:rPr lang="en-US" sz="2400" b="1" dirty="0" smtClean="0"/>
              <a:t>– </a:t>
            </a:r>
            <a:r>
              <a:rPr lang="sr-Latn-CS" sz="2400" b="1" dirty="0" smtClean="0"/>
              <a:t>MKS</a:t>
            </a:r>
            <a:endParaRPr lang="x-none" sz="2400" b="1" dirty="0" smtClean="0"/>
          </a:p>
          <a:p>
            <a:pPr eaLnBrk="0" hangingPunct="0"/>
            <a:endParaRPr lang="en-US" sz="2400" dirty="0"/>
          </a:p>
        </p:txBody>
      </p:sp>
      <p:graphicFrame>
        <p:nvGraphicFramePr>
          <p:cNvPr id="15" name="Group 4"/>
          <p:cNvGraphicFramePr>
            <a:graphicFrameLocks noGrp="1"/>
          </p:cNvGraphicFramePr>
          <p:nvPr/>
        </p:nvGraphicFramePr>
        <p:xfrm>
          <a:off x="228600" y="4038600"/>
          <a:ext cx="8686800" cy="1682830"/>
        </p:xfrm>
        <a:graphic>
          <a:graphicData uri="http://schemas.openxmlformats.org/drawingml/2006/table">
            <a:tbl>
              <a:tblPr/>
              <a:tblGrid>
                <a:gridCol w="1726921"/>
                <a:gridCol w="5905134"/>
                <a:gridCol w="1054745"/>
              </a:tblGrid>
              <a:tr h="426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-10.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LOGISTIKA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0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-11.00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EKONOMIKA POSLOVANJA I PLANIRANJA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381000"/>
            <a:ext cx="9372600" cy="1554162"/>
          </a:xfrm>
        </p:spPr>
        <p:txBody>
          <a:bodyPr/>
          <a:lstStyle/>
          <a:p>
            <a:pPr eaLnBrk="1" hangingPunct="1"/>
            <a:r>
              <a:rPr lang="sr-Latn-CS" sz="3600" b="1" dirty="0" smtClean="0"/>
              <a:t>PREZENTACIJA ALTERNATIVNIH PREDMETA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068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93725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461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379413" y="762000"/>
            <a:ext cx="4954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sr-Latn-CS" sz="2400" b="1" dirty="0" smtClean="0"/>
              <a:t>III </a:t>
            </a:r>
            <a:r>
              <a:rPr lang="sr-Latn-CS" sz="2400" b="1" dirty="0"/>
              <a:t>GODINA </a:t>
            </a:r>
            <a:r>
              <a:rPr lang="en-US" sz="2400" b="1" dirty="0" smtClean="0"/>
              <a:t>– </a:t>
            </a:r>
            <a:r>
              <a:rPr lang="x-none" sz="2400" b="1" dirty="0" smtClean="0"/>
              <a:t>OM, </a:t>
            </a:r>
            <a:r>
              <a:rPr lang="en-US" sz="2400" b="1" dirty="0" err="1" smtClean="0"/>
              <a:t>ISiT</a:t>
            </a:r>
            <a:endParaRPr lang="x-none" sz="2400" b="1" dirty="0" smtClean="0"/>
          </a:p>
          <a:p>
            <a:pPr eaLnBrk="0" hangingPunct="0"/>
            <a:endParaRPr lang="en-US" sz="2400" dirty="0"/>
          </a:p>
        </p:txBody>
      </p:sp>
      <p:graphicFrame>
        <p:nvGraphicFramePr>
          <p:cNvPr id="13" name="Group 4"/>
          <p:cNvGraphicFramePr>
            <a:graphicFrameLocks noGrp="1"/>
          </p:cNvGraphicFramePr>
          <p:nvPr/>
        </p:nvGraphicFramePr>
        <p:xfrm>
          <a:off x="228600" y="1544637"/>
          <a:ext cx="8675751" cy="1457326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.00-1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INŽENJERING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PROCESA (OM)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LOKACIJA I RASPORED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OBJEKATA (OM)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3276600"/>
          <a:ext cx="8675751" cy="1515447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505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KONTROLA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KVALITETA (OM)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TEORIJA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ODLUČIVANJA (OM, ISiT)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LINEARNI STATISTIČKI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MODELI (ISiT)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5181600"/>
          <a:ext cx="8675751" cy="1265545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503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MENADŽMENT LJUDSKIH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RESURSA (ISiT)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UPRAVLJANJE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PROJEKTIMA (ISiT)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381000"/>
            <a:ext cx="9372600" cy="1554162"/>
          </a:xfrm>
        </p:spPr>
        <p:txBody>
          <a:bodyPr/>
          <a:lstStyle/>
          <a:p>
            <a:pPr eaLnBrk="1" hangingPunct="1"/>
            <a:r>
              <a:rPr lang="sr-Latn-CS" sz="3600" b="1" dirty="0" smtClean="0"/>
              <a:t>PREZENTACIJA ALTERNATIVNIH PREDMETA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068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93725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461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379413" y="1378803"/>
            <a:ext cx="4954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sr-Latn-CS" sz="2400" b="1" dirty="0" smtClean="0"/>
              <a:t>III </a:t>
            </a:r>
            <a:r>
              <a:rPr lang="sr-Latn-CS" sz="2400" b="1" dirty="0"/>
              <a:t>GODINA </a:t>
            </a:r>
            <a:r>
              <a:rPr lang="en-US" sz="2400" b="1" dirty="0" smtClean="0"/>
              <a:t>– </a:t>
            </a:r>
            <a:r>
              <a:rPr lang="x-none" sz="2400" b="1" dirty="0" smtClean="0"/>
              <a:t>ME</a:t>
            </a:r>
          </a:p>
          <a:p>
            <a:pPr eaLnBrk="0" hangingPunct="0"/>
            <a:endParaRPr lang="en-US" sz="2400" dirty="0"/>
          </a:p>
        </p:txBody>
      </p:sp>
      <p:graphicFrame>
        <p:nvGraphicFramePr>
          <p:cNvPr id="13" name="Group 4"/>
          <p:cNvGraphicFramePr>
            <a:graphicFrameLocks noGrp="1"/>
          </p:cNvGraphicFramePr>
          <p:nvPr/>
        </p:nvGraphicFramePr>
        <p:xfrm>
          <a:off x="228600" y="2133600"/>
          <a:ext cx="8675751" cy="1455738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ELEKTRONSKO POSLOVANJE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B103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POSLOVNI INFORMACIONI SISTEMI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B103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3810000"/>
          <a:ext cx="8675751" cy="996950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EKOLOŠKI MENADŽMENT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B103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UPRAVLJANJE PROMENAMA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B103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5105400"/>
          <a:ext cx="8675751" cy="996950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EKONOMETRIJSKE METODE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B103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OPERACIONA ISTRAŽIVANJA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B103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381000"/>
            <a:ext cx="9372600" cy="1554162"/>
          </a:xfrm>
        </p:spPr>
        <p:txBody>
          <a:bodyPr/>
          <a:lstStyle/>
          <a:p>
            <a:pPr eaLnBrk="1" hangingPunct="1"/>
            <a:r>
              <a:rPr lang="sr-Latn-CS" sz="3600" b="1" dirty="0" smtClean="0"/>
              <a:t>PREZENTACIJA ALTERNATIVNIH PREDMETA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068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93725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461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379413" y="845403"/>
            <a:ext cx="4954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sr-Latn-CS" sz="2400" b="1" dirty="0" smtClean="0"/>
              <a:t>IV </a:t>
            </a:r>
            <a:r>
              <a:rPr lang="sr-Latn-CS" sz="2400" b="1" dirty="0"/>
              <a:t>GODINA </a:t>
            </a:r>
            <a:r>
              <a:rPr lang="en-US" sz="2400" b="1" dirty="0" smtClean="0"/>
              <a:t>– </a:t>
            </a:r>
            <a:r>
              <a:rPr lang="sr-Latn-CS" sz="2400" b="1" dirty="0" smtClean="0"/>
              <a:t>MKS</a:t>
            </a:r>
            <a:endParaRPr lang="x-none" sz="2400" b="1" dirty="0" smtClean="0"/>
          </a:p>
          <a:p>
            <a:pPr eaLnBrk="0" hangingPunct="0"/>
            <a:endParaRPr lang="en-US" sz="2400" dirty="0"/>
          </a:p>
        </p:txBody>
      </p:sp>
      <p:graphicFrame>
        <p:nvGraphicFramePr>
          <p:cNvPr id="13" name="Group 4"/>
          <p:cNvGraphicFramePr>
            <a:graphicFrameLocks noGrp="1"/>
          </p:cNvGraphicFramePr>
          <p:nvPr/>
        </p:nvGraphicFramePr>
        <p:xfrm>
          <a:off x="228600" y="1474787"/>
          <a:ext cx="8675751" cy="1455738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11.15-1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POSLOVNI INFORMACIONI SISTEMI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UPRAVLJANJE PROJEKTIMA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3276600"/>
          <a:ext cx="8675751" cy="996950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MENADŽMENT TOTALNOG KVALITETA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-12.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ANALIZA POUZDANOSTI I RIZIKA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381000"/>
            <a:ext cx="9372600" cy="1554162"/>
          </a:xfrm>
        </p:spPr>
        <p:txBody>
          <a:bodyPr/>
          <a:lstStyle/>
          <a:p>
            <a:pPr eaLnBrk="1" hangingPunct="1"/>
            <a:r>
              <a:rPr lang="sr-Latn-CS" sz="3600" b="1" dirty="0" smtClean="0"/>
              <a:t>PREZENTACIJA ALTERNATIVNIH PREDMETA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068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93725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461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379413" y="845403"/>
            <a:ext cx="4954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sr-Latn-CS" sz="2400" b="1" dirty="0" smtClean="0"/>
              <a:t>IV </a:t>
            </a:r>
            <a:r>
              <a:rPr lang="sr-Latn-CS" sz="2400" b="1" dirty="0"/>
              <a:t>GODINA </a:t>
            </a:r>
            <a:r>
              <a:rPr lang="en-US" sz="2400" b="1" dirty="0" smtClean="0"/>
              <a:t>– </a:t>
            </a:r>
            <a:r>
              <a:rPr lang="sr-Latn-CS" sz="2400" b="1" dirty="0" smtClean="0"/>
              <a:t>MKS</a:t>
            </a:r>
            <a:r>
              <a:rPr lang="x-none" sz="2400" b="1" smtClean="0"/>
              <a:t>, </a:t>
            </a:r>
            <a:r>
              <a:rPr lang="x-none" sz="2400" b="1" dirty="0" smtClean="0"/>
              <a:t>OM</a:t>
            </a:r>
          </a:p>
          <a:p>
            <a:pPr eaLnBrk="0" hangingPunct="0"/>
            <a:endParaRPr lang="en-US" sz="2400" dirty="0"/>
          </a:p>
        </p:txBody>
      </p:sp>
      <p:graphicFrame>
        <p:nvGraphicFramePr>
          <p:cNvPr id="13" name="Group 4"/>
          <p:cNvGraphicFramePr>
            <a:graphicFrameLocks noGrp="1"/>
          </p:cNvGraphicFramePr>
          <p:nvPr/>
        </p:nvGraphicFramePr>
        <p:xfrm>
          <a:off x="228600" y="1474787"/>
          <a:ext cx="8675751" cy="2481263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12.15-1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PROJEKTOVANJE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ORGANIZACIJE (MKS)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PROJEKTOVANJE PROIZVODNIH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 (MKS I OM)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UPRAVLJANJE MALIM I SREDNJIM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PREDUZEĆIMA (OM)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4343400"/>
          <a:ext cx="8675751" cy="1524000"/>
        </p:xfrm>
        <a:graphic>
          <a:graphicData uri="http://schemas.openxmlformats.org/drawingml/2006/table">
            <a:tbl>
              <a:tblPr/>
              <a:tblGrid>
                <a:gridCol w="1752600"/>
                <a:gridCol w="5775389"/>
                <a:gridCol w="1147762"/>
              </a:tblGrid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UPRAVLJANJE LANCIMA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SNABDEVANJA (OM)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-13.</a:t>
                      </a:r>
                      <a:r>
                        <a:rPr kumimoji="0" lang="x-non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RAZVOJ MALIH I SREDNJIH </a:t>
                      </a:r>
                      <a:r>
                        <a:rPr kumimoji="0" lang="sr-Latn-C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PREDUZEĆA (OM)</a:t>
                      </a:r>
                      <a:endParaRPr kumimoji="0" lang="sr-Latn-C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r>
              <a:rPr lang="sr-Latn-CS" sz="3600" b="1" dirty="0"/>
              <a:t>PREZENTACIJA IZBORNIH </a:t>
            </a:r>
            <a:r>
              <a:rPr lang="en-US" sz="3600" b="1" dirty="0" smtClean="0"/>
              <a:t> </a:t>
            </a:r>
            <a:r>
              <a:rPr lang="sr-Latn-CS" sz="3600" b="1" dirty="0" smtClean="0"/>
              <a:t>PREDMETA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-</a:t>
            </a:r>
            <a:r>
              <a:rPr lang="sr-Latn-CS" sz="3600" b="1" dirty="0" smtClean="0"/>
              <a:t> </a:t>
            </a:r>
            <a:r>
              <a:rPr lang="sr-Latn-CS" sz="3600" b="1" dirty="0"/>
              <a:t>IV </a:t>
            </a:r>
            <a:r>
              <a:rPr lang="sr-Latn-CS" sz="3600" b="1" dirty="0" smtClean="0"/>
              <a:t>GODINA</a:t>
            </a:r>
            <a:r>
              <a:rPr lang="en-US" sz="3600" b="1" dirty="0" smtClean="0"/>
              <a:t> -</a:t>
            </a:r>
            <a:endParaRPr lang="en-US" sz="3600" b="1" dirty="0"/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2438400"/>
          <a:ext cx="7924800" cy="3083243"/>
        </p:xfrm>
        <a:graphic>
          <a:graphicData uri="http://schemas.openxmlformats.org/drawingml/2006/table">
            <a:tbl>
              <a:tblPr/>
              <a:tblGrid>
                <a:gridCol w="2152650"/>
                <a:gridCol w="4324350"/>
                <a:gridCol w="1447800"/>
              </a:tblGrid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INFORMACIONI SISTEMI I TEHNO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OGIJE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- (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 MENAD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Ž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MENT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- (4)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B103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 UPRAVLJANJE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KVALITETOM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- (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 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OPERACIONI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MENADŽMENT  - (</a:t>
                      </a: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x-non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B009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5" name="Text Box 51"/>
          <p:cNvSpPr txBox="1">
            <a:spLocks noChangeArrowheads="1"/>
          </p:cNvSpPr>
          <p:nvPr/>
        </p:nvSpPr>
        <p:spPr bwMode="auto">
          <a:xfrm>
            <a:off x="1066800" y="57150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 sz="2400" b="1" dirty="0"/>
              <a:t>Prijava izabranih </a:t>
            </a:r>
            <a:r>
              <a:rPr lang="sr-Latn-CS" sz="2400" b="1" dirty="0" smtClean="0"/>
              <a:t>predmeta se vrši nakon upisa u školsku godinu, preko studentskih naloga. </a:t>
            </a:r>
            <a:endParaRPr lang="sr-Latn-CS" sz="2400" b="1" dirty="0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685800" y="1828800"/>
            <a:ext cx="74018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VREME	</a:t>
            </a:r>
            <a:r>
              <a:rPr lang="en-US" sz="2800" b="1" dirty="0" smtClean="0"/>
              <a:t>Studijski program/</a:t>
            </a:r>
            <a:r>
              <a:rPr lang="en-US" sz="2800" b="1" dirty="0" err="1" smtClean="0"/>
              <a:t>grupa</a:t>
            </a:r>
            <a:r>
              <a:rPr lang="en-US" sz="2800" b="1" dirty="0"/>
              <a:t>		</a:t>
            </a:r>
            <a:r>
              <a:rPr lang="en-US" sz="2800" b="1" dirty="0" smtClean="0"/>
              <a:t>SALA</a:t>
            </a:r>
            <a:endParaRPr lang="en-US" sz="2800" b="1" dirty="0"/>
          </a:p>
        </p:txBody>
      </p:sp>
    </p:spTree>
  </p:cSld>
  <p:clrMapOvr>
    <a:masterClrMapping/>
  </p:clrMapOvr>
  <p:transition advClick="0" advTm="13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9144000" cy="1524000"/>
          </a:xfrm>
        </p:spPr>
        <p:txBody>
          <a:bodyPr/>
          <a:lstStyle/>
          <a:p>
            <a:r>
              <a:rPr lang="sr-Latn-CS" sz="3600" b="1" dirty="0"/>
              <a:t>MODERATORI </a:t>
            </a:r>
            <a:endParaRPr lang="en-US" sz="3600" b="1" dirty="0"/>
          </a:p>
        </p:txBody>
      </p:sp>
      <p:graphicFrame>
        <p:nvGraphicFramePr>
          <p:cNvPr id="16387" name="Group 3"/>
          <p:cNvGraphicFramePr>
            <a:graphicFrameLocks noGrp="1"/>
          </p:cNvGraphicFramePr>
          <p:nvPr>
            <p:ph idx="4294967295"/>
          </p:nvPr>
        </p:nvGraphicFramePr>
        <p:xfrm>
          <a:off x="685800" y="3048000"/>
          <a:ext cx="7696200" cy="2223136"/>
        </p:xfrm>
        <a:graphic>
          <a:graphicData uri="http://schemas.openxmlformats.org/drawingml/2006/table">
            <a:tbl>
              <a:tblPr/>
              <a:tblGrid>
                <a:gridCol w="2971800"/>
                <a:gridCol w="4724400"/>
              </a:tblGrid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ISiT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 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Ilija Antović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ME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 Veljko 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Dmitrović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MKS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 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 Horvat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OM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 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Biljana Cvetić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762000" y="1981200"/>
            <a:ext cx="62479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/>
              <a:t>Studijski </a:t>
            </a:r>
          </a:p>
          <a:p>
            <a:r>
              <a:rPr lang="en-US" sz="2800" b="1" dirty="0" smtClean="0"/>
              <a:t>program/</a:t>
            </a:r>
            <a:r>
              <a:rPr lang="en-US" sz="2800" b="1" dirty="0" err="1" smtClean="0"/>
              <a:t>grupa</a:t>
            </a:r>
            <a:r>
              <a:rPr lang="en-US" sz="2800" b="1" dirty="0"/>
              <a:t>		</a:t>
            </a:r>
            <a:r>
              <a:rPr lang="en-US" sz="2800" b="1" dirty="0" smtClean="0"/>
              <a:t>     </a:t>
            </a:r>
            <a:r>
              <a:rPr lang="sr-Latn-CS" sz="2800" b="1" dirty="0" smtClean="0"/>
              <a:t>MODERATOR</a:t>
            </a:r>
            <a:endParaRPr lang="en-US" sz="2800" b="1" dirty="0"/>
          </a:p>
        </p:txBody>
      </p:sp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&quot;/&gt;&lt;property id=&quot;20307&quot; value=&quot;257&quot;/&gt;&lt;/object&gt;&lt;object type=&quot;3&quot; unique_id=&quot;10006&quot;&gt;&lt;property id=&quot;20148&quot; value=&quot;5&quot;/&gt;&lt;property id=&quot;20300&quot; value=&quot;Slide 2 - &amp;quot;PREZENTACIJA ALTERNATIVNIH PREDMETA,&amp;#x0D;&amp;#x0A; III godina: &amp;quot;&quot;/&gt;&lt;property id=&quot;20307&quot; value=&quot;258&quot;/&gt;&lt;/object&gt;&lt;object type=&quot;3&quot; unique_id=&quot;10007&quot;&gt;&lt;property id=&quot;20148&quot; value=&quot;5&quot;/&gt;&lt;property id=&quot;20300&quot; value=&quot;Slide 3 - &amp;quot;PREZENTACIJA ALTERNATIVNIH PREDMETA, &amp;#x0D;&amp;#x0A;III godina: &amp;quot;&quot;/&gt;&lt;property id=&quot;20307&quot; value=&quot;259&quot;/&gt;&lt;/object&gt;&lt;object type=&quot;3&quot; unique_id=&quot;10008&quot;&gt;&lt;property id=&quot;20148&quot; value=&quot;5&quot;/&gt;&lt;property id=&quot;20300&quot; value=&quot;Slide 4 - &amp;quot;PREZENTACIJA ALTERNATIVNIH PREDMETA, &amp;#x0D;&amp;#x0A;IV godina: &amp;quot;&quot;/&gt;&lt;property id=&quot;20307&quot; value=&quot;260&quot;/&gt;&lt;/object&gt;&lt;object type=&quot;3&quot; unique_id=&quot;10010&quot;&gt;&lt;property id=&quot;20148&quot; value=&quot;5&quot;/&gt;&lt;property id=&quot;20300&quot; value=&quot;Slide 5 - &amp;quot;PREZENTACIJA IZBORNIH &amp;#x0D;&amp;#x0A;PREDMETA - IV GODINA PO ODSECIMA&amp;quot;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501</Words>
  <Application>Microsoft Office PowerPoint</Application>
  <PresentationFormat>On-screen Show (4:3)</PresentationFormat>
  <Paragraphs>146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PREZENTACIJA ALTERNATIVNIH PREDMETA</vt:lpstr>
      <vt:lpstr>PREZENTACIJA ALTERNATIVNIH PREDMETA</vt:lpstr>
      <vt:lpstr>PREZENTACIJA ALTERNATIVNIH PREDMETA</vt:lpstr>
      <vt:lpstr>PREZENTACIJA ALTERNATIVNIH PREDMETA</vt:lpstr>
      <vt:lpstr>PREZENTACIJA ALTERNATIVNIH PREDMETA</vt:lpstr>
      <vt:lpstr>PREZENTACIJA IZBORNIH  PREDMETA  - IV GODINA -</vt:lpstr>
      <vt:lpstr>MODERATORI </vt:lpstr>
    </vt:vector>
  </TitlesOfParts>
  <Company>FON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72</cp:revision>
  <dcterms:created xsi:type="dcterms:W3CDTF">2014-09-03T07:09:09Z</dcterms:created>
  <dcterms:modified xsi:type="dcterms:W3CDTF">2018-09-21T13:48:24Z</dcterms:modified>
</cp:coreProperties>
</file>